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Brittany" charset="1" panose="00000000000000000000"/>
      <p:regular r:id="rId16"/>
    </p:embeddedFont>
    <p:embeddedFont>
      <p:font typeface="The Seasons" charset="1" panose="00000000000000000000"/>
      <p:regular r:id="rId17"/>
    </p:embeddedFont>
    <p:embeddedFont>
      <p:font typeface="Open Sans" charset="1" panose="020B0606030504020204"/>
      <p:regular r:id="rId18"/>
    </p:embeddedFont>
    <p:embeddedFont>
      <p:font typeface="Alice's Cake Shop" charset="1" panose="0000050000000000000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jpeg" Type="http://schemas.openxmlformats.org/officeDocument/2006/relationships/image"/><Relationship Id="rId8" Target="../media/image7.jpe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Relationship Id="rId6" Target="../media/image14.png" Type="http://schemas.openxmlformats.org/officeDocument/2006/relationships/image"/><Relationship Id="rId7" Target="../media/image26.jpeg" Type="http://schemas.openxmlformats.org/officeDocument/2006/relationships/image"/><Relationship Id="rId8" Target="../media/image27.png" Type="http://schemas.openxmlformats.org/officeDocument/2006/relationships/image"/><Relationship Id="rId9" Target="../media/image28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7.png" Type="http://schemas.openxmlformats.org/officeDocument/2006/relationships/image"/><Relationship Id="rId8" Target="../media/image18.jpe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8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Relationship Id="rId8" Target="../media/image18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jpe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24.jpeg" Type="http://schemas.openxmlformats.org/officeDocument/2006/relationships/image"/><Relationship Id="rId9" Target="../media/image1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7259627"/>
            <a:chOff x="0" y="0"/>
            <a:chExt cx="1444978" cy="573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44978" cy="573600"/>
            </a:xfrm>
            <a:custGeom>
              <a:avLst/>
              <a:gdLst/>
              <a:ahLst/>
              <a:cxnLst/>
              <a:rect r="r" b="b" t="t" l="l"/>
              <a:pathLst>
                <a:path h="573600" w="1444978">
                  <a:moveTo>
                    <a:pt x="0" y="0"/>
                  </a:moveTo>
                  <a:lnTo>
                    <a:pt x="1444978" y="0"/>
                  </a:lnTo>
                  <a:lnTo>
                    <a:pt x="1444978" y="573600"/>
                  </a:lnTo>
                  <a:lnTo>
                    <a:pt x="0" y="573600"/>
                  </a:lnTo>
                  <a:close/>
                </a:path>
              </a:pathLst>
            </a:custGeom>
            <a:blipFill>
              <a:blip r:embed="rId2"/>
              <a:stretch>
                <a:fillRect l="0" t="-32547" r="0" b="-5157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true" flipV="false" rot="0">
            <a:off x="-3713143" y="5204758"/>
            <a:ext cx="25153360" cy="7591741"/>
          </a:xfrm>
          <a:custGeom>
            <a:avLst/>
            <a:gdLst/>
            <a:ahLst/>
            <a:cxnLst/>
            <a:rect r="r" b="b" t="t" l="l"/>
            <a:pathLst>
              <a:path h="7591741" w="25153360">
                <a:moveTo>
                  <a:pt x="25153360" y="0"/>
                </a:moveTo>
                <a:lnTo>
                  <a:pt x="0" y="0"/>
                </a:lnTo>
                <a:lnTo>
                  <a:pt x="0" y="7591742"/>
                </a:lnTo>
                <a:lnTo>
                  <a:pt x="25153360" y="7591742"/>
                </a:lnTo>
                <a:lnTo>
                  <a:pt x="2515336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-142094">
            <a:off x="10149876" y="9362227"/>
            <a:ext cx="10246049" cy="3092444"/>
          </a:xfrm>
          <a:custGeom>
            <a:avLst/>
            <a:gdLst/>
            <a:ahLst/>
            <a:cxnLst/>
            <a:rect r="r" b="b" t="t" l="l"/>
            <a:pathLst>
              <a:path h="3092444" w="10246049">
                <a:moveTo>
                  <a:pt x="0" y="3092444"/>
                </a:moveTo>
                <a:lnTo>
                  <a:pt x="10246048" y="3092444"/>
                </a:lnTo>
                <a:lnTo>
                  <a:pt x="10246048" y="0"/>
                </a:lnTo>
                <a:lnTo>
                  <a:pt x="0" y="0"/>
                </a:lnTo>
                <a:lnTo>
                  <a:pt x="0" y="309244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-609682">
            <a:off x="11307447" y="4472605"/>
            <a:ext cx="2376725" cy="2761065"/>
            <a:chOff x="0" y="0"/>
            <a:chExt cx="5466080" cy="6350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7"/>
              <a:stretch>
                <a:fillRect l="-22131" t="0" r="-22131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13165996" y="4381809"/>
            <a:ext cx="2376725" cy="2761065"/>
            <a:chOff x="0" y="0"/>
            <a:chExt cx="546608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l="-14077" t="0" r="-14077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494531">
            <a:off x="14792378" y="4381809"/>
            <a:ext cx="2376725" cy="2761065"/>
            <a:chOff x="0" y="0"/>
            <a:chExt cx="5466080" cy="6350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9"/>
              <a:stretch>
                <a:fillRect l="0" t="-2083" r="0" b="-2083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1" id="21"/>
          <p:cNvSpPr txBox="true"/>
          <p:nvPr/>
        </p:nvSpPr>
        <p:spPr>
          <a:xfrm rot="-190670">
            <a:off x="1372286" y="6015169"/>
            <a:ext cx="10868488" cy="1783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3"/>
              </a:lnSpc>
            </a:pPr>
            <a:r>
              <a:rPr lang="en-US" sz="6480">
                <a:solidFill>
                  <a:srgbClr val="FFFFFF"/>
                </a:solidFill>
                <a:latin typeface="Brittany"/>
                <a:ea typeface="Brittany"/>
                <a:cs typeface="Brittany"/>
                <a:sym typeface="Brittany"/>
              </a:rPr>
              <a:t>Explore the Timeless Wonders of:</a:t>
            </a:r>
          </a:p>
          <a:p>
            <a:pPr algn="l">
              <a:lnSpc>
                <a:spcPts val="6933"/>
              </a:lnSpc>
            </a:pP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6943553"/>
            <a:ext cx="13427010" cy="23540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991"/>
              </a:lnSpc>
            </a:pPr>
            <a:r>
              <a:rPr lang="en-US" sz="16814">
                <a:solidFill>
                  <a:srgbClr val="FAB335"/>
                </a:solidFill>
                <a:latin typeface="The Seasons"/>
                <a:ea typeface="The Seasons"/>
                <a:cs typeface="The Seasons"/>
                <a:sym typeface="The Seasons"/>
              </a:rPr>
              <a:t>Egypt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606742" y="8784483"/>
            <a:ext cx="3156713" cy="394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349"/>
              </a:lnSpc>
              <a:spcBef>
                <a:spcPct val="0"/>
              </a:spcBef>
            </a:pPr>
            <a:r>
              <a:rPr lang="en-US" sz="2392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February 2025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31572" y="9385146"/>
            <a:ext cx="9348991" cy="808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33"/>
              </a:lnSpc>
            </a:pPr>
            <a:r>
              <a:rPr lang="en-US" sz="2309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THE COUNTRY OF PYRAMIDS AND PHARAOHS</a:t>
            </a:r>
          </a:p>
          <a:p>
            <a:pPr algn="l" marL="0" indent="0" lvl="0">
              <a:lnSpc>
                <a:spcPts val="323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987692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6" y="0"/>
                </a:lnTo>
                <a:lnTo>
                  <a:pt x="312616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3756530" y="9081433"/>
            <a:ext cx="25153360" cy="7591741"/>
          </a:xfrm>
          <a:custGeom>
            <a:avLst/>
            <a:gdLst/>
            <a:ahLst/>
            <a:cxnLst/>
            <a:rect r="r" b="b" t="t" l="l"/>
            <a:pathLst>
              <a:path h="7591741" w="25153360">
                <a:moveTo>
                  <a:pt x="25153360" y="0"/>
                </a:moveTo>
                <a:lnTo>
                  <a:pt x="0" y="0"/>
                </a:lnTo>
                <a:lnTo>
                  <a:pt x="0" y="7591742"/>
                </a:lnTo>
                <a:lnTo>
                  <a:pt x="25153360" y="7591742"/>
                </a:lnTo>
                <a:lnTo>
                  <a:pt x="2515336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75601" y="498065"/>
            <a:ext cx="9312399" cy="9290871"/>
          </a:xfrm>
          <a:custGeom>
            <a:avLst/>
            <a:gdLst/>
            <a:ahLst/>
            <a:cxnLst/>
            <a:rect r="r" b="b" t="t" l="l"/>
            <a:pathLst>
              <a:path h="9290871" w="9312399">
                <a:moveTo>
                  <a:pt x="0" y="0"/>
                </a:moveTo>
                <a:lnTo>
                  <a:pt x="9312399" y="0"/>
                </a:lnTo>
                <a:lnTo>
                  <a:pt x="9312399" y="9290870"/>
                </a:lnTo>
                <a:lnTo>
                  <a:pt x="0" y="92908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107" t="-7832" r="-1729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42629" y="133047"/>
            <a:ext cx="7501039" cy="5348842"/>
          </a:xfrm>
          <a:custGeom>
            <a:avLst/>
            <a:gdLst/>
            <a:ahLst/>
            <a:cxnLst/>
            <a:rect r="r" b="b" t="t" l="l"/>
            <a:pathLst>
              <a:path h="5348842" w="7501039">
                <a:moveTo>
                  <a:pt x="0" y="0"/>
                </a:moveTo>
                <a:lnTo>
                  <a:pt x="7501039" y="0"/>
                </a:lnTo>
                <a:lnTo>
                  <a:pt x="7501039" y="5348842"/>
                </a:lnTo>
                <a:lnTo>
                  <a:pt x="0" y="53488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30697" y="643232"/>
            <a:ext cx="5369037" cy="15936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Inclusions</a:t>
            </a:r>
          </a:p>
          <a:p>
            <a:pPr algn="l" marL="0" indent="0" lvl="0">
              <a:lnSpc>
                <a:spcPts val="6094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092273" y="2683643"/>
            <a:ext cx="7601873" cy="4671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06725" indent="-353362" lvl="1">
              <a:lnSpc>
                <a:spcPts val="4582"/>
              </a:lnSpc>
              <a:buFont typeface="Arial"/>
              <a:buChar char="•"/>
            </a:pPr>
            <a:r>
              <a:rPr lang="en-US" sz="3273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Guided Tours: </a:t>
            </a:r>
          </a:p>
          <a:p>
            <a:pPr algn="l">
              <a:lnSpc>
                <a:spcPts val="4582"/>
              </a:lnSpc>
            </a:pPr>
            <a:r>
              <a:rPr lang="en-US" sz="32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With admission to monuments.</a:t>
            </a:r>
          </a:p>
          <a:p>
            <a:pPr algn="l" marL="706725" indent="-353362" lvl="1">
              <a:lnSpc>
                <a:spcPts val="4582"/>
              </a:lnSpc>
              <a:buFont typeface="Arial"/>
              <a:buChar char="•"/>
            </a:pPr>
            <a:r>
              <a:rPr lang="en-US" sz="3273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Accommodation &amp; Meals:</a:t>
            </a:r>
            <a:r>
              <a:rPr lang="en-US" sz="32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</a:t>
            </a:r>
          </a:p>
          <a:p>
            <a:pPr algn="l">
              <a:lnSpc>
                <a:spcPts val="4582"/>
              </a:lnSpc>
            </a:pPr>
            <a:r>
              <a:rPr lang="en-US" sz="32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As per itinerary (drinks excluded).</a:t>
            </a:r>
          </a:p>
          <a:p>
            <a:pPr algn="l" marL="706725" indent="-353362" lvl="1">
              <a:lnSpc>
                <a:spcPts val="4582"/>
              </a:lnSpc>
              <a:buFont typeface="Arial"/>
              <a:buChar char="•"/>
            </a:pPr>
            <a:r>
              <a:rPr lang="en-US" sz="3273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Transfers:</a:t>
            </a:r>
            <a:r>
              <a:rPr lang="en-US" sz="32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</a:t>
            </a:r>
          </a:p>
          <a:p>
            <a:pPr algn="l">
              <a:lnSpc>
                <a:spcPts val="4582"/>
              </a:lnSpc>
            </a:pPr>
            <a:r>
              <a:rPr lang="en-US" sz="32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Between cities and attractions.</a:t>
            </a:r>
          </a:p>
          <a:p>
            <a:pPr algn="l">
              <a:lnSpc>
                <a:spcPts val="4582"/>
              </a:lnSpc>
            </a:pPr>
          </a:p>
          <a:p>
            <a:pPr algn="l">
              <a:lnSpc>
                <a:spcPts val="4442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42629" y="5481889"/>
            <a:ext cx="2505598" cy="1409399"/>
          </a:xfrm>
          <a:custGeom>
            <a:avLst/>
            <a:gdLst/>
            <a:ahLst/>
            <a:cxnLst/>
            <a:rect r="r" b="b" t="t" l="l"/>
            <a:pathLst>
              <a:path h="1409399" w="2505598">
                <a:moveTo>
                  <a:pt x="0" y="0"/>
                </a:moveTo>
                <a:lnTo>
                  <a:pt x="2505598" y="0"/>
                </a:lnTo>
                <a:lnTo>
                  <a:pt x="2505598" y="1409399"/>
                </a:lnTo>
                <a:lnTo>
                  <a:pt x="0" y="14093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42629" y="6730105"/>
            <a:ext cx="2605832" cy="589892"/>
          </a:xfrm>
          <a:custGeom>
            <a:avLst/>
            <a:gdLst/>
            <a:ahLst/>
            <a:cxnLst/>
            <a:rect r="r" b="b" t="t" l="l"/>
            <a:pathLst>
              <a:path h="589892" w="2605832">
                <a:moveTo>
                  <a:pt x="0" y="0"/>
                </a:moveTo>
                <a:lnTo>
                  <a:pt x="2605832" y="0"/>
                </a:lnTo>
                <a:lnTo>
                  <a:pt x="2605832" y="589892"/>
                </a:lnTo>
                <a:lnTo>
                  <a:pt x="0" y="5898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87692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6" y="0"/>
                </a:lnTo>
                <a:lnTo>
                  <a:pt x="312616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756530" y="9081433"/>
            <a:ext cx="25153360" cy="7591741"/>
          </a:xfrm>
          <a:custGeom>
            <a:avLst/>
            <a:gdLst/>
            <a:ahLst/>
            <a:cxnLst/>
            <a:rect r="r" b="b" t="t" l="l"/>
            <a:pathLst>
              <a:path h="7591741" w="25153360">
                <a:moveTo>
                  <a:pt x="25153360" y="0"/>
                </a:moveTo>
                <a:lnTo>
                  <a:pt x="0" y="0"/>
                </a:lnTo>
                <a:lnTo>
                  <a:pt x="0" y="7591742"/>
                </a:lnTo>
                <a:lnTo>
                  <a:pt x="25153360" y="7591742"/>
                </a:lnTo>
                <a:lnTo>
                  <a:pt x="251533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27525" y="2580974"/>
            <a:ext cx="5369037" cy="3136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Day 1: </a:t>
            </a:r>
          </a:p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Arrival in Hurghada</a:t>
            </a:r>
          </a:p>
          <a:p>
            <a:pPr algn="l" marL="0" indent="0" lvl="0">
              <a:lnSpc>
                <a:spcPts val="6094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5392808" y="3135412"/>
            <a:ext cx="8041783" cy="8023193"/>
          </a:xfrm>
          <a:custGeom>
            <a:avLst/>
            <a:gdLst/>
            <a:ahLst/>
            <a:cxnLst/>
            <a:rect r="r" b="b" t="t" l="l"/>
            <a:pathLst>
              <a:path h="8023193" w="8041783">
                <a:moveTo>
                  <a:pt x="0" y="0"/>
                </a:moveTo>
                <a:lnTo>
                  <a:pt x="8041784" y="0"/>
                </a:lnTo>
                <a:lnTo>
                  <a:pt x="8041784" y="8023193"/>
                </a:lnTo>
                <a:lnTo>
                  <a:pt x="0" y="80231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107" t="-7832" r="-17291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293139" y="3713327"/>
            <a:ext cx="6605838" cy="5252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82"/>
              </a:lnSpc>
            </a:pPr>
            <a:r>
              <a:rPr lang="en-US" sz="3273">
                <a:solidFill>
                  <a:srgbClr val="7F9793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Welcome to Egypt!</a:t>
            </a:r>
          </a:p>
          <a:p>
            <a:pPr algn="l" marL="706725" indent="-353362" lvl="1">
              <a:lnSpc>
                <a:spcPts val="4582"/>
              </a:lnSpc>
              <a:buFont typeface="Arial"/>
              <a:buChar char="•"/>
            </a:pPr>
            <a:r>
              <a:rPr lang="en-US" sz="32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Arrival: </a:t>
            </a:r>
          </a:p>
          <a:p>
            <a:pPr algn="l">
              <a:lnSpc>
                <a:spcPts val="4582"/>
              </a:lnSpc>
            </a:pPr>
            <a:r>
              <a:rPr lang="en-US" sz="32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Touch down in Hurghada.</a:t>
            </a:r>
          </a:p>
          <a:p>
            <a:pPr algn="l" marL="706725" indent="-353362" lvl="1">
              <a:lnSpc>
                <a:spcPts val="4582"/>
              </a:lnSpc>
              <a:buFont typeface="Arial"/>
              <a:buChar char="•"/>
            </a:pPr>
            <a:r>
              <a:rPr lang="en-US" sz="32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Hotel Transfer: </a:t>
            </a:r>
          </a:p>
          <a:p>
            <a:pPr algn="l">
              <a:lnSpc>
                <a:spcPts val="4582"/>
              </a:lnSpc>
            </a:pPr>
            <a:r>
              <a:rPr lang="en-US" sz="32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Smooth check-in and time to unwind.</a:t>
            </a:r>
          </a:p>
          <a:p>
            <a:pPr algn="l" marL="706725" indent="-353362" lvl="1">
              <a:lnSpc>
                <a:spcPts val="4582"/>
              </a:lnSpc>
              <a:buFont typeface="Arial"/>
              <a:buChar char="•"/>
            </a:pPr>
            <a:r>
              <a:rPr lang="en-US" sz="32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Relax: </a:t>
            </a:r>
          </a:p>
          <a:p>
            <a:pPr algn="l">
              <a:lnSpc>
                <a:spcPts val="4582"/>
              </a:lnSpc>
            </a:pPr>
            <a:r>
              <a:rPr lang="en-US" sz="32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Enjoy the hotel amenities and start your adventure.</a:t>
            </a:r>
          </a:p>
          <a:p>
            <a:pPr algn="l">
              <a:lnSpc>
                <a:spcPts val="4582"/>
              </a:lnSpc>
            </a:pPr>
          </a:p>
          <a:p>
            <a:pPr algn="l">
              <a:lnSpc>
                <a:spcPts val="4442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0" t="0" r="-102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87692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6" y="0"/>
                </a:lnTo>
                <a:lnTo>
                  <a:pt x="312616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756530" y="9081433"/>
            <a:ext cx="25153360" cy="7591741"/>
          </a:xfrm>
          <a:custGeom>
            <a:avLst/>
            <a:gdLst/>
            <a:ahLst/>
            <a:cxnLst/>
            <a:rect r="r" b="b" t="t" l="l"/>
            <a:pathLst>
              <a:path h="7591741" w="25153360">
                <a:moveTo>
                  <a:pt x="25153360" y="0"/>
                </a:moveTo>
                <a:lnTo>
                  <a:pt x="0" y="0"/>
                </a:lnTo>
                <a:lnTo>
                  <a:pt x="0" y="7591742"/>
                </a:lnTo>
                <a:lnTo>
                  <a:pt x="25153360" y="7591742"/>
                </a:lnTo>
                <a:lnTo>
                  <a:pt x="251533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469165" y="459073"/>
            <a:ext cx="8041783" cy="8023193"/>
          </a:xfrm>
          <a:custGeom>
            <a:avLst/>
            <a:gdLst/>
            <a:ahLst/>
            <a:cxnLst/>
            <a:rect r="r" b="b" t="t" l="l"/>
            <a:pathLst>
              <a:path h="8023193" w="8041783">
                <a:moveTo>
                  <a:pt x="0" y="0"/>
                </a:moveTo>
                <a:lnTo>
                  <a:pt x="8041784" y="0"/>
                </a:lnTo>
                <a:lnTo>
                  <a:pt x="8041784" y="8023193"/>
                </a:lnTo>
                <a:lnTo>
                  <a:pt x="0" y="80231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107" t="-7832" r="-17291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86536" y="928843"/>
            <a:ext cx="5369037" cy="3136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Day 2: Hurghada</a:t>
            </a:r>
          </a:p>
          <a:p>
            <a:pPr algn="l" marL="0" indent="0" lvl="0">
              <a:lnSpc>
                <a:spcPts val="6094"/>
              </a:lnSpc>
            </a:pPr>
          </a:p>
          <a:p>
            <a:pPr algn="l" marL="0" indent="0" lvl="0">
              <a:lnSpc>
                <a:spcPts val="6094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102956" y="2393084"/>
            <a:ext cx="6382317" cy="57017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2"/>
              </a:lnSpc>
            </a:pPr>
            <a:r>
              <a:rPr lang="en-US" sz="3573">
                <a:solidFill>
                  <a:srgbClr val="1B6495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Discover Hurghada!</a:t>
            </a:r>
          </a:p>
          <a:p>
            <a:pPr algn="l" marL="771493" indent="-385747" lvl="1">
              <a:lnSpc>
                <a:spcPts val="5002"/>
              </a:lnSpc>
              <a:buFont typeface="Arial"/>
              <a:buChar char="•"/>
            </a:pPr>
            <a:r>
              <a:rPr lang="en-US" sz="3573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Explore: </a:t>
            </a:r>
          </a:p>
          <a:p>
            <a:pPr algn="l">
              <a:lnSpc>
                <a:spcPts val="5002"/>
              </a:lnSpc>
            </a:pPr>
            <a:r>
              <a:rPr lang="en-US" sz="35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Wander through the vibrant streets or relax by the Red Sea.</a:t>
            </a:r>
          </a:p>
          <a:p>
            <a:pPr algn="l" marL="771493" indent="-385747" lvl="1">
              <a:lnSpc>
                <a:spcPts val="5002"/>
              </a:lnSpc>
              <a:buFont typeface="Arial"/>
              <a:buChar char="•"/>
            </a:pPr>
            <a:r>
              <a:rPr lang="en-US" sz="3573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Tour Briefing: </a:t>
            </a:r>
            <a:r>
              <a:rPr lang="en-US" sz="35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Meet with our representative for an exciting overview of your journey.</a:t>
            </a:r>
          </a:p>
          <a:p>
            <a:pPr algn="l">
              <a:lnSpc>
                <a:spcPts val="5002"/>
              </a:lnSpc>
            </a:pPr>
          </a:p>
          <a:p>
            <a:pPr algn="l">
              <a:lnSpc>
                <a:spcPts val="4862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999" r="0" b="-89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87692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6" y="0"/>
                </a:lnTo>
                <a:lnTo>
                  <a:pt x="312616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756530" y="9081433"/>
            <a:ext cx="25153360" cy="7591741"/>
          </a:xfrm>
          <a:custGeom>
            <a:avLst/>
            <a:gdLst/>
            <a:ahLst/>
            <a:cxnLst/>
            <a:rect r="r" b="b" t="t" l="l"/>
            <a:pathLst>
              <a:path h="7591741" w="25153360">
                <a:moveTo>
                  <a:pt x="25153360" y="0"/>
                </a:moveTo>
                <a:lnTo>
                  <a:pt x="0" y="0"/>
                </a:lnTo>
                <a:lnTo>
                  <a:pt x="0" y="7591742"/>
                </a:lnTo>
                <a:lnTo>
                  <a:pt x="25153360" y="7591742"/>
                </a:lnTo>
                <a:lnTo>
                  <a:pt x="251533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413775" y="0"/>
            <a:ext cx="12438712" cy="11687918"/>
          </a:xfrm>
          <a:custGeom>
            <a:avLst/>
            <a:gdLst/>
            <a:ahLst/>
            <a:cxnLst/>
            <a:rect r="r" b="b" t="t" l="l"/>
            <a:pathLst>
              <a:path h="11687918" w="12438712">
                <a:moveTo>
                  <a:pt x="0" y="0"/>
                </a:moveTo>
                <a:lnTo>
                  <a:pt x="12438713" y="0"/>
                </a:lnTo>
                <a:lnTo>
                  <a:pt x="12438713" y="11687918"/>
                </a:lnTo>
                <a:lnTo>
                  <a:pt x="0" y="116879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424" t="0" r="-1634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244141" y="8481902"/>
            <a:ext cx="1799719" cy="1199063"/>
          </a:xfrm>
          <a:custGeom>
            <a:avLst/>
            <a:gdLst/>
            <a:ahLst/>
            <a:cxnLst/>
            <a:rect r="r" b="b" t="t" l="l"/>
            <a:pathLst>
              <a:path h="1199063" w="1799719">
                <a:moveTo>
                  <a:pt x="0" y="0"/>
                </a:moveTo>
                <a:lnTo>
                  <a:pt x="1799718" y="0"/>
                </a:lnTo>
                <a:lnTo>
                  <a:pt x="1799718" y="1199063"/>
                </a:lnTo>
                <a:lnTo>
                  <a:pt x="0" y="1199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02509" y="4982867"/>
            <a:ext cx="1725647" cy="1806960"/>
          </a:xfrm>
          <a:custGeom>
            <a:avLst/>
            <a:gdLst/>
            <a:ahLst/>
            <a:cxnLst/>
            <a:rect r="r" b="b" t="t" l="l"/>
            <a:pathLst>
              <a:path h="1806960" w="1725647">
                <a:moveTo>
                  <a:pt x="0" y="0"/>
                </a:moveTo>
                <a:lnTo>
                  <a:pt x="1725648" y="0"/>
                </a:lnTo>
                <a:lnTo>
                  <a:pt x="1725648" y="1806961"/>
                </a:lnTo>
                <a:lnTo>
                  <a:pt x="0" y="18069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61216" y="640658"/>
            <a:ext cx="8539091" cy="4679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Day 3:</a:t>
            </a: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 </a:t>
            </a:r>
          </a:p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Lux</a:t>
            </a: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or Tour</a:t>
            </a:r>
          </a:p>
          <a:p>
            <a:pPr algn="l">
              <a:lnSpc>
                <a:spcPts val="6094"/>
              </a:lnSpc>
            </a:pPr>
          </a:p>
          <a:p>
            <a:pPr algn="l">
              <a:lnSpc>
                <a:spcPts val="6094"/>
              </a:lnSpc>
            </a:pPr>
          </a:p>
          <a:p>
            <a:pPr algn="l" marL="0" indent="0" lvl="0">
              <a:lnSpc>
                <a:spcPts val="6094"/>
              </a:lnSpc>
            </a:pPr>
          </a:p>
          <a:p>
            <a:pPr algn="l" marL="0" indent="0" lvl="0">
              <a:lnSpc>
                <a:spcPts val="6094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5697651" y="373958"/>
            <a:ext cx="5724527" cy="103104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250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Morning:</a:t>
            </a:r>
            <a:r>
              <a:rPr lang="en-US" sz="3250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</a:t>
            </a:r>
          </a:p>
          <a:p>
            <a:pPr algn="l" marL="1403352" indent="-467784" lvl="2">
              <a:lnSpc>
                <a:spcPts val="4550"/>
              </a:lnSpc>
              <a:buFont typeface="Arial"/>
              <a:buChar char="⚬"/>
            </a:pPr>
            <a:r>
              <a:rPr lang="en-US" sz="325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</a:t>
            </a:r>
            <a:r>
              <a:rPr lang="en-US" sz="325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arly Morning Departure; </a:t>
            </a:r>
            <a:r>
              <a:rPr lang="en-US" sz="3250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set off for Luxor (approx. 4 hours).</a:t>
            </a:r>
          </a:p>
          <a:p>
            <a:pPr algn="l">
              <a:lnSpc>
                <a:spcPts val="4550"/>
              </a:lnSpc>
            </a:pPr>
          </a:p>
          <a:p>
            <a:pPr algn="l">
              <a:lnSpc>
                <a:spcPts val="4550"/>
              </a:lnSpc>
            </a:pPr>
            <a:r>
              <a:rPr lang="en-US" sz="3250">
                <a:solidFill>
                  <a:srgbClr val="D03957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Luxor Highlights:</a:t>
            </a:r>
          </a:p>
          <a:p>
            <a:pPr algn="l" marL="701676" indent="-350838" lvl="1">
              <a:lnSpc>
                <a:spcPts val="4550"/>
              </a:lnSpc>
              <a:buFont typeface="Arial"/>
              <a:buChar char="•"/>
            </a:pPr>
            <a:r>
              <a:rPr lang="en-US" sz="325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Colossi of Memnon:</a:t>
            </a:r>
            <a:r>
              <a:rPr lang="en-US" sz="3250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</a:t>
            </a:r>
          </a:p>
          <a:p>
            <a:pPr algn="l">
              <a:lnSpc>
                <a:spcPts val="4550"/>
              </a:lnSpc>
            </a:pPr>
            <a:r>
              <a:rPr lang="en-US" sz="3250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Stand in awe of these massive statues of Pharaoh Amenhotep III.</a:t>
            </a:r>
          </a:p>
          <a:p>
            <a:pPr algn="l" marL="701676" indent="-350838" lvl="1">
              <a:lnSpc>
                <a:spcPts val="4550"/>
              </a:lnSpc>
              <a:buFont typeface="Arial"/>
              <a:buChar char="•"/>
            </a:pPr>
            <a:r>
              <a:rPr lang="en-US" sz="325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Valley of the Kings: </a:t>
            </a:r>
          </a:p>
          <a:p>
            <a:pPr algn="l">
              <a:lnSpc>
                <a:spcPts val="4550"/>
              </a:lnSpc>
            </a:pPr>
            <a:r>
              <a:rPr lang="en-US" sz="3250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Step into history with a visit to ancient tombs, including Tutankhamun’s.</a:t>
            </a:r>
          </a:p>
          <a:p>
            <a:pPr algn="l" marL="701676" indent="-350838" lvl="1">
              <a:lnSpc>
                <a:spcPts val="4550"/>
              </a:lnSpc>
              <a:buFont typeface="Arial"/>
              <a:buChar char="•"/>
            </a:pPr>
            <a:r>
              <a:rPr lang="en-US" sz="325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Hatshepsut Temple:</a:t>
            </a:r>
            <a:r>
              <a:rPr lang="en-US" sz="3250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</a:t>
            </a:r>
          </a:p>
          <a:p>
            <a:pPr algn="l">
              <a:lnSpc>
                <a:spcPts val="4550"/>
              </a:lnSpc>
            </a:pPr>
            <a:r>
              <a:rPr lang="en-US" sz="3250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Marvel at the grandeur of Queen Hatshepsut’s mortuary temple.</a:t>
            </a:r>
          </a:p>
          <a:p>
            <a:pPr algn="l">
              <a:lnSpc>
                <a:spcPts val="4550"/>
              </a:lnSpc>
            </a:pPr>
          </a:p>
          <a:p>
            <a:pPr algn="l">
              <a:lnSpc>
                <a:spcPts val="4550"/>
              </a:lnSpc>
            </a:pPr>
          </a:p>
          <a:p>
            <a:pPr algn="l">
              <a:lnSpc>
                <a:spcPts val="4550"/>
              </a:lnSpc>
            </a:pPr>
          </a:p>
          <a:p>
            <a:pPr algn="l">
              <a:lnSpc>
                <a:spcPts val="4419"/>
              </a:lnSpc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12513909" y="-133350"/>
            <a:ext cx="4985674" cy="115744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After</a:t>
            </a:r>
            <a:r>
              <a:rPr lang="en-US" sz="3249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noon: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Karnak </a:t>
            </a: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Temple:</a:t>
            </a: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Explore the largest temple complex in Egypt.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Lux</a:t>
            </a: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or Temple:</a:t>
            </a: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Discover the majestic sanctuary dating back to 1400 BC.</a:t>
            </a: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Evening: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Nile C</a:t>
            </a: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ruise:</a:t>
            </a: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Experience a scenic cruise on a traditional Egyptian felucca.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Dinner and Overnight:</a:t>
            </a: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Stay in Luxor.</a:t>
            </a: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862"/>
              </a:lnSpc>
            </a:pPr>
          </a:p>
          <a:p>
            <a:pPr algn="l">
              <a:lnSpc>
                <a:spcPts val="4862"/>
              </a:lnSpc>
            </a:pPr>
          </a:p>
          <a:p>
            <a:pPr algn="l">
              <a:lnSpc>
                <a:spcPts val="4722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666" r="0" b="-166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87692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6" y="0"/>
                </a:lnTo>
                <a:lnTo>
                  <a:pt x="312616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756530" y="9081433"/>
            <a:ext cx="25153360" cy="7591741"/>
          </a:xfrm>
          <a:custGeom>
            <a:avLst/>
            <a:gdLst/>
            <a:ahLst/>
            <a:cxnLst/>
            <a:rect r="r" b="b" t="t" l="l"/>
            <a:pathLst>
              <a:path h="7591741" w="25153360">
                <a:moveTo>
                  <a:pt x="25153360" y="0"/>
                </a:moveTo>
                <a:lnTo>
                  <a:pt x="0" y="0"/>
                </a:lnTo>
                <a:lnTo>
                  <a:pt x="0" y="7591742"/>
                </a:lnTo>
                <a:lnTo>
                  <a:pt x="25153360" y="7591742"/>
                </a:lnTo>
                <a:lnTo>
                  <a:pt x="251533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61216" y="640658"/>
            <a:ext cx="8539091" cy="4679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Day 4: </a:t>
            </a:r>
          </a:p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Dendera </a:t>
            </a:r>
          </a:p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and</a:t>
            </a: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 </a:t>
            </a: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Abydos</a:t>
            </a:r>
          </a:p>
          <a:p>
            <a:pPr algn="l">
              <a:lnSpc>
                <a:spcPts val="6094"/>
              </a:lnSpc>
            </a:pPr>
          </a:p>
          <a:p>
            <a:pPr algn="l" marL="0" indent="0" lvl="0">
              <a:lnSpc>
                <a:spcPts val="6094"/>
              </a:lnSpc>
            </a:pPr>
          </a:p>
          <a:p>
            <a:pPr algn="l" marL="0" indent="0" lvl="0">
              <a:lnSpc>
                <a:spcPts val="6094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4683622" y="150177"/>
            <a:ext cx="13604378" cy="9615884"/>
          </a:xfrm>
          <a:custGeom>
            <a:avLst/>
            <a:gdLst/>
            <a:ahLst/>
            <a:cxnLst/>
            <a:rect r="r" b="b" t="t" l="l"/>
            <a:pathLst>
              <a:path h="9615884" w="13604378">
                <a:moveTo>
                  <a:pt x="0" y="0"/>
                </a:moveTo>
                <a:lnTo>
                  <a:pt x="13604378" y="0"/>
                </a:lnTo>
                <a:lnTo>
                  <a:pt x="13604378" y="9615883"/>
                </a:lnTo>
                <a:lnTo>
                  <a:pt x="0" y="96158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8497" r="-1001" b="-849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050413" y="569188"/>
            <a:ext cx="4763396" cy="63099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50"/>
              </a:lnSpc>
            </a:pPr>
            <a:r>
              <a:rPr lang="en-US" sz="3250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Morning: </a:t>
            </a:r>
          </a:p>
          <a:p>
            <a:pPr algn="l" marL="701676" indent="-350838" lvl="1">
              <a:lnSpc>
                <a:spcPts val="4550"/>
              </a:lnSpc>
              <a:buFont typeface="Arial"/>
              <a:buChar char="•"/>
            </a:pPr>
            <a:r>
              <a:rPr lang="en-US" sz="325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Early Morning Departure: </a:t>
            </a:r>
          </a:p>
          <a:p>
            <a:pPr algn="l">
              <a:lnSpc>
                <a:spcPts val="4550"/>
              </a:lnSpc>
            </a:pPr>
            <a:r>
              <a:rPr lang="en-US" sz="3250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Head to Dendera.</a:t>
            </a:r>
          </a:p>
          <a:p>
            <a:pPr algn="l">
              <a:lnSpc>
                <a:spcPts val="4550"/>
              </a:lnSpc>
            </a:pPr>
          </a:p>
          <a:p>
            <a:pPr algn="l">
              <a:lnSpc>
                <a:spcPts val="4550"/>
              </a:lnSpc>
            </a:pPr>
            <a:r>
              <a:rPr lang="en-US" sz="3250">
                <a:solidFill>
                  <a:srgbClr val="D03957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Dendera Highlights:</a:t>
            </a:r>
          </a:p>
          <a:p>
            <a:pPr algn="l" marL="701676" indent="-350838" lvl="1">
              <a:lnSpc>
                <a:spcPts val="4550"/>
              </a:lnSpc>
              <a:buFont typeface="Arial"/>
              <a:buChar char="•"/>
            </a:pPr>
            <a:r>
              <a:rPr lang="en-US" sz="3250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Temple of Hathor: </a:t>
            </a:r>
          </a:p>
          <a:p>
            <a:pPr algn="l">
              <a:lnSpc>
                <a:spcPts val="4550"/>
              </a:lnSpc>
            </a:pPr>
            <a:r>
              <a:rPr lang="en-US" sz="3250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Admire one of Egypt’s best-preserved temples with its stunning artwork and astronomical significance.</a:t>
            </a:r>
          </a:p>
          <a:p>
            <a:pPr algn="l">
              <a:lnSpc>
                <a:spcPts val="4550"/>
              </a:lnSpc>
            </a:pPr>
          </a:p>
          <a:p>
            <a:pPr algn="l">
              <a:lnSpc>
                <a:spcPts val="441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2279357" y="364433"/>
            <a:ext cx="3814296" cy="8716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Afternoon</a:t>
            </a: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: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D03957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Aby</a:t>
            </a:r>
            <a:r>
              <a:rPr lang="en-US" sz="3249">
                <a:solidFill>
                  <a:srgbClr val="D03957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dos Highlights:</a:t>
            </a: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Explore ancient temples and royal cemeteries, including the grand </a:t>
            </a: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Temple of Seti I.</a:t>
            </a: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Evening: 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Return to Hurghada (approx. 3 hours) for an overnight stay.</a:t>
            </a: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862"/>
              </a:lnSpc>
            </a:pPr>
          </a:p>
          <a:p>
            <a:pPr algn="l">
              <a:lnSpc>
                <a:spcPts val="4862"/>
              </a:lnSpc>
            </a:pPr>
          </a:p>
          <a:p>
            <a:pPr algn="l">
              <a:lnSpc>
                <a:spcPts val="4722"/>
              </a:lnSpc>
            </a:pP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7920291" y="6022303"/>
            <a:ext cx="1799719" cy="1199063"/>
          </a:xfrm>
          <a:custGeom>
            <a:avLst/>
            <a:gdLst/>
            <a:ahLst/>
            <a:cxnLst/>
            <a:rect r="r" b="b" t="t" l="l"/>
            <a:pathLst>
              <a:path h="1199063" w="1799719">
                <a:moveTo>
                  <a:pt x="0" y="0"/>
                </a:moveTo>
                <a:lnTo>
                  <a:pt x="1799718" y="0"/>
                </a:lnTo>
                <a:lnTo>
                  <a:pt x="1799718" y="1199063"/>
                </a:lnTo>
                <a:lnTo>
                  <a:pt x="0" y="1199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777" r="0" b="-87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87692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6" y="0"/>
                </a:lnTo>
                <a:lnTo>
                  <a:pt x="312616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756530" y="9081433"/>
            <a:ext cx="25153360" cy="7591741"/>
          </a:xfrm>
          <a:custGeom>
            <a:avLst/>
            <a:gdLst/>
            <a:ahLst/>
            <a:cxnLst/>
            <a:rect r="r" b="b" t="t" l="l"/>
            <a:pathLst>
              <a:path h="7591741" w="25153360">
                <a:moveTo>
                  <a:pt x="25153360" y="0"/>
                </a:moveTo>
                <a:lnTo>
                  <a:pt x="0" y="0"/>
                </a:lnTo>
                <a:lnTo>
                  <a:pt x="0" y="7591742"/>
                </a:lnTo>
                <a:lnTo>
                  <a:pt x="25153360" y="7591742"/>
                </a:lnTo>
                <a:lnTo>
                  <a:pt x="251533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374652" y="305325"/>
            <a:ext cx="8041783" cy="8023193"/>
          </a:xfrm>
          <a:custGeom>
            <a:avLst/>
            <a:gdLst/>
            <a:ahLst/>
            <a:cxnLst/>
            <a:rect r="r" b="b" t="t" l="l"/>
            <a:pathLst>
              <a:path h="8023193" w="8041783">
                <a:moveTo>
                  <a:pt x="0" y="0"/>
                </a:moveTo>
                <a:lnTo>
                  <a:pt x="8041783" y="0"/>
                </a:lnTo>
                <a:lnTo>
                  <a:pt x="8041783" y="8023193"/>
                </a:lnTo>
                <a:lnTo>
                  <a:pt x="0" y="80231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107" t="-7832" r="-17291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86536" y="928843"/>
            <a:ext cx="5369037" cy="3136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Day 5: Hurghada</a:t>
            </a:r>
          </a:p>
          <a:p>
            <a:pPr algn="l" marL="0" indent="0" lvl="0">
              <a:lnSpc>
                <a:spcPts val="6094"/>
              </a:lnSpc>
            </a:pPr>
          </a:p>
          <a:p>
            <a:pPr algn="l" marL="0" indent="0" lvl="0">
              <a:lnSpc>
                <a:spcPts val="6094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1332204" y="2710154"/>
            <a:ext cx="6217123" cy="25584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2"/>
              </a:lnSpc>
            </a:pPr>
            <a:r>
              <a:rPr lang="en-US" sz="3573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Relax and Enjoy!</a:t>
            </a:r>
          </a:p>
          <a:p>
            <a:pPr algn="l">
              <a:lnSpc>
                <a:spcPts val="5002"/>
              </a:lnSpc>
            </a:pPr>
            <a:r>
              <a:rPr lang="en-US" sz="35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Dive into the Red Sea, sunbathe, or explore local attractions.</a:t>
            </a:r>
          </a:p>
          <a:p>
            <a:pPr algn="l">
              <a:lnSpc>
                <a:spcPts val="4862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644" r="0" b="-76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5" y="0"/>
                </a:lnTo>
                <a:lnTo>
                  <a:pt x="312615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756530" y="9081433"/>
            <a:ext cx="25153360" cy="7591741"/>
          </a:xfrm>
          <a:custGeom>
            <a:avLst/>
            <a:gdLst/>
            <a:ahLst/>
            <a:cxnLst/>
            <a:rect r="r" b="b" t="t" l="l"/>
            <a:pathLst>
              <a:path h="7591741" w="25153360">
                <a:moveTo>
                  <a:pt x="25153360" y="0"/>
                </a:moveTo>
                <a:lnTo>
                  <a:pt x="0" y="0"/>
                </a:lnTo>
                <a:lnTo>
                  <a:pt x="0" y="7591742"/>
                </a:lnTo>
                <a:lnTo>
                  <a:pt x="25153360" y="7591742"/>
                </a:lnTo>
                <a:lnTo>
                  <a:pt x="251533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04124" y="0"/>
            <a:ext cx="10961261" cy="10935922"/>
          </a:xfrm>
          <a:custGeom>
            <a:avLst/>
            <a:gdLst/>
            <a:ahLst/>
            <a:cxnLst/>
            <a:rect r="r" b="b" t="t" l="l"/>
            <a:pathLst>
              <a:path h="10935922" w="10961261">
                <a:moveTo>
                  <a:pt x="0" y="0"/>
                </a:moveTo>
                <a:lnTo>
                  <a:pt x="10961261" y="0"/>
                </a:lnTo>
                <a:lnTo>
                  <a:pt x="10961261" y="10935922"/>
                </a:lnTo>
                <a:lnTo>
                  <a:pt x="0" y="109359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107" t="-7832" r="-17291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20795" y="527999"/>
            <a:ext cx="5369037" cy="23652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Day 6: </a:t>
            </a:r>
          </a:p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Cairo</a:t>
            </a:r>
          </a:p>
          <a:p>
            <a:pPr algn="l" marL="0" indent="0" lvl="0">
              <a:lnSpc>
                <a:spcPts val="6094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7781128" y="251774"/>
            <a:ext cx="8767529" cy="108931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Morning: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Early Morning Departure: 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Journey to Cairo (approx. 6 hours).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D03957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Cairo Highlights: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Coptic Church &amp; Mosque: 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Discover the rich religious heritage of Cairo.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Grand Egyptian Museum: 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View 10,000 artifacts, including treasures of Tutankhamun.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Pyram</a:t>
            </a: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ids of Giza: 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Visit the iconic pyramids and the Great Sphinx.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000000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Cheops Pyramid: 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Marvel at the world’s largest pyramid (entry optional).</a:t>
            </a: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 Hurghada.</a:t>
            </a: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Evening: </a:t>
            </a:r>
          </a:p>
          <a:p>
            <a:pPr algn="l" marL="701674" indent="-350837" lvl="1">
              <a:lnSpc>
                <a:spcPts val="4549"/>
              </a:lnSpc>
              <a:buFont typeface="Arial"/>
              <a:buChar char="•"/>
            </a:pPr>
            <a:r>
              <a:rPr lang="en-US" sz="3249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Return to Hurghada for an overnight stay.</a:t>
            </a:r>
          </a:p>
          <a:p>
            <a:pPr algn="l">
              <a:lnSpc>
                <a:spcPts val="4549"/>
              </a:lnSpc>
            </a:pPr>
          </a:p>
          <a:p>
            <a:pPr algn="l">
              <a:lnSpc>
                <a:spcPts val="3742"/>
              </a:lnSpc>
            </a:pPr>
          </a:p>
          <a:p>
            <a:pPr algn="l">
              <a:lnSpc>
                <a:spcPts val="5282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517241">
            <a:off x="14669239" y="7338529"/>
            <a:ext cx="1799719" cy="1199063"/>
          </a:xfrm>
          <a:custGeom>
            <a:avLst/>
            <a:gdLst/>
            <a:ahLst/>
            <a:cxnLst/>
            <a:rect r="r" b="b" t="t" l="l"/>
            <a:pathLst>
              <a:path h="1199063" w="1799719">
                <a:moveTo>
                  <a:pt x="0" y="0"/>
                </a:moveTo>
                <a:lnTo>
                  <a:pt x="1799719" y="0"/>
                </a:lnTo>
                <a:lnTo>
                  <a:pt x="1799719" y="1199063"/>
                </a:lnTo>
                <a:lnTo>
                  <a:pt x="0" y="1199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686078" y="5647482"/>
            <a:ext cx="11061563" cy="5393920"/>
          </a:xfrm>
          <a:custGeom>
            <a:avLst/>
            <a:gdLst/>
            <a:ahLst/>
            <a:cxnLst/>
            <a:rect r="r" b="b" t="t" l="l"/>
            <a:pathLst>
              <a:path h="5393920" w="11061563">
                <a:moveTo>
                  <a:pt x="0" y="0"/>
                </a:moveTo>
                <a:lnTo>
                  <a:pt x="11061564" y="0"/>
                </a:lnTo>
                <a:lnTo>
                  <a:pt x="11061564" y="5393920"/>
                </a:lnTo>
                <a:lnTo>
                  <a:pt x="0" y="53939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6794" r="0" b="-2679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32428" y="3994059"/>
            <a:ext cx="9740181" cy="6034900"/>
          </a:xfrm>
          <a:custGeom>
            <a:avLst/>
            <a:gdLst/>
            <a:ahLst/>
            <a:cxnLst/>
            <a:rect r="r" b="b" t="t" l="l"/>
            <a:pathLst>
              <a:path h="6034900" w="9740181">
                <a:moveTo>
                  <a:pt x="0" y="0"/>
                </a:moveTo>
                <a:lnTo>
                  <a:pt x="9740180" y="0"/>
                </a:lnTo>
                <a:lnTo>
                  <a:pt x="9740180" y="6034900"/>
                </a:lnTo>
                <a:lnTo>
                  <a:pt x="0" y="6034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33" t="0" r="-403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987692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6" y="0"/>
                </a:lnTo>
                <a:lnTo>
                  <a:pt x="312616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-3756530" y="9081433"/>
            <a:ext cx="25153360" cy="7591741"/>
          </a:xfrm>
          <a:custGeom>
            <a:avLst/>
            <a:gdLst/>
            <a:ahLst/>
            <a:cxnLst/>
            <a:rect r="r" b="b" t="t" l="l"/>
            <a:pathLst>
              <a:path h="7591741" w="25153360">
                <a:moveTo>
                  <a:pt x="25153360" y="0"/>
                </a:moveTo>
                <a:lnTo>
                  <a:pt x="0" y="0"/>
                </a:lnTo>
                <a:lnTo>
                  <a:pt x="0" y="7591742"/>
                </a:lnTo>
                <a:lnTo>
                  <a:pt x="25153360" y="7591742"/>
                </a:lnTo>
                <a:lnTo>
                  <a:pt x="251533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0" y="0"/>
            <a:ext cx="11294965" cy="5647482"/>
          </a:xfrm>
          <a:custGeom>
            <a:avLst/>
            <a:gdLst/>
            <a:ahLst/>
            <a:cxnLst/>
            <a:rect r="r" b="b" t="t" l="l"/>
            <a:pathLst>
              <a:path h="5647482" w="11294965">
                <a:moveTo>
                  <a:pt x="0" y="0"/>
                </a:moveTo>
                <a:lnTo>
                  <a:pt x="11294965" y="0"/>
                </a:lnTo>
                <a:lnTo>
                  <a:pt x="11294965" y="5647482"/>
                </a:lnTo>
                <a:lnTo>
                  <a:pt x="0" y="56474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053143" y="614518"/>
            <a:ext cx="5369037" cy="3136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Day 7: Hurghada</a:t>
            </a:r>
          </a:p>
          <a:p>
            <a:pPr algn="l" marL="0" indent="0" lvl="0">
              <a:lnSpc>
                <a:spcPts val="6094"/>
              </a:lnSpc>
            </a:pPr>
          </a:p>
          <a:p>
            <a:pPr algn="l" marL="0" indent="0" lvl="0">
              <a:lnSpc>
                <a:spcPts val="6094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0195968" y="-341748"/>
            <a:ext cx="8041783" cy="8518776"/>
          </a:xfrm>
          <a:custGeom>
            <a:avLst/>
            <a:gdLst/>
            <a:ahLst/>
            <a:cxnLst/>
            <a:rect r="r" b="b" t="t" l="l"/>
            <a:pathLst>
              <a:path h="8518776" w="8041783">
                <a:moveTo>
                  <a:pt x="0" y="0"/>
                </a:moveTo>
                <a:lnTo>
                  <a:pt x="8041784" y="0"/>
                </a:lnTo>
                <a:lnTo>
                  <a:pt x="8041784" y="8518776"/>
                </a:lnTo>
                <a:lnTo>
                  <a:pt x="0" y="85187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107" t="-1559" r="-17291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1294965" y="2710154"/>
            <a:ext cx="6217123" cy="19298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2"/>
              </a:lnSpc>
            </a:pPr>
            <a:r>
              <a:rPr lang="en-US" sz="3573">
                <a:solidFill>
                  <a:srgbClr val="004AA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Relax and Enjoy!</a:t>
            </a:r>
          </a:p>
          <a:p>
            <a:pPr algn="l">
              <a:lnSpc>
                <a:spcPts val="5002"/>
              </a:lnSpc>
            </a:pPr>
            <a:r>
              <a:rPr lang="en-US" sz="35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Make the most of your last day in Hurghada.</a:t>
            </a:r>
          </a:p>
          <a:p>
            <a:pPr algn="l">
              <a:lnSpc>
                <a:spcPts val="4862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1111" r="0" b="-2111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87692" y="10271760"/>
            <a:ext cx="312615" cy="15240"/>
          </a:xfrm>
          <a:custGeom>
            <a:avLst/>
            <a:gdLst/>
            <a:ahLst/>
            <a:cxnLst/>
            <a:rect r="r" b="b" t="t" l="l"/>
            <a:pathLst>
              <a:path h="15240" w="312615">
                <a:moveTo>
                  <a:pt x="0" y="0"/>
                </a:moveTo>
                <a:lnTo>
                  <a:pt x="312616" y="0"/>
                </a:lnTo>
                <a:lnTo>
                  <a:pt x="312616" y="15240"/>
                </a:lnTo>
                <a:lnTo>
                  <a:pt x="0" y="1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3756530" y="9081433"/>
            <a:ext cx="25153360" cy="7591741"/>
          </a:xfrm>
          <a:custGeom>
            <a:avLst/>
            <a:gdLst/>
            <a:ahLst/>
            <a:cxnLst/>
            <a:rect r="r" b="b" t="t" l="l"/>
            <a:pathLst>
              <a:path h="7591741" w="25153360">
                <a:moveTo>
                  <a:pt x="25153360" y="0"/>
                </a:moveTo>
                <a:lnTo>
                  <a:pt x="0" y="0"/>
                </a:lnTo>
                <a:lnTo>
                  <a:pt x="0" y="7591742"/>
                </a:lnTo>
                <a:lnTo>
                  <a:pt x="25153360" y="7591742"/>
                </a:lnTo>
                <a:lnTo>
                  <a:pt x="251533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30697" y="643232"/>
            <a:ext cx="5369037" cy="3136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94"/>
              </a:lnSpc>
            </a:pPr>
            <a:r>
              <a:rPr lang="en-US" sz="6348">
                <a:solidFill>
                  <a:srgbClr val="FFFFFF"/>
                </a:solidFill>
                <a:latin typeface="The Seasons"/>
                <a:ea typeface="The Seasons"/>
                <a:cs typeface="The Seasons"/>
                <a:sym typeface="The Seasons"/>
              </a:rPr>
              <a:t>Day 8: Departure</a:t>
            </a:r>
          </a:p>
          <a:p>
            <a:pPr algn="l">
              <a:lnSpc>
                <a:spcPts val="6094"/>
              </a:lnSpc>
            </a:pPr>
          </a:p>
          <a:p>
            <a:pPr algn="l" marL="0" indent="0" lvl="0">
              <a:lnSpc>
                <a:spcPts val="6094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5718784" y="3947922"/>
            <a:ext cx="8041783" cy="8023193"/>
          </a:xfrm>
          <a:custGeom>
            <a:avLst/>
            <a:gdLst/>
            <a:ahLst/>
            <a:cxnLst/>
            <a:rect r="r" b="b" t="t" l="l"/>
            <a:pathLst>
              <a:path h="8023193" w="8041783">
                <a:moveTo>
                  <a:pt x="0" y="0"/>
                </a:moveTo>
                <a:lnTo>
                  <a:pt x="8041783" y="0"/>
                </a:lnTo>
                <a:lnTo>
                  <a:pt x="8041783" y="8023193"/>
                </a:lnTo>
                <a:lnTo>
                  <a:pt x="0" y="80231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107" t="-7832" r="-17291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7487121" y="6330274"/>
            <a:ext cx="4505109" cy="1765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82"/>
              </a:lnSpc>
            </a:pPr>
            <a:r>
              <a:rPr lang="en-US" sz="3273">
                <a:solidFill>
                  <a:srgbClr val="3D3D3D"/>
                </a:solidFill>
                <a:latin typeface="Alice's Cake Shop"/>
                <a:ea typeface="Alice's Cake Shop"/>
                <a:cs typeface="Alice's Cake Shop"/>
                <a:sym typeface="Alice's Cake Shop"/>
              </a:rPr>
              <a:t>Hotel Check-out &amp; Transfer to the airport and depart from Hurghada.</a:t>
            </a:r>
          </a:p>
          <a:p>
            <a:pPr algn="l">
              <a:lnSpc>
                <a:spcPts val="4442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DAGfM6AGw0s</dc:identifier>
  <dcterms:modified xsi:type="dcterms:W3CDTF">2011-08-01T06:04:30Z</dcterms:modified>
  <cp:revision>1</cp:revision>
  <dc:title>Okruh Busom</dc:title>
</cp:coreProperties>
</file>