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Brittany" charset="1" panose="00000000000000000000"/>
      <p:regular r:id="rId15"/>
    </p:embeddedFont>
    <p:embeddedFont>
      <p:font typeface="The Seasons" charset="1" panose="00000000000000000000"/>
      <p:regular r:id="rId16"/>
    </p:embeddedFont>
    <p:embeddedFont>
      <p:font typeface="Open Sans" charset="1" panose="020B0606030504020204"/>
      <p:regular r:id="rId17"/>
    </p:embeddedFont>
    <p:embeddedFont>
      <p:font typeface="Alice's Cake Shop" charset="1" panose="000005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jpe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.jpe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5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5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2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28.jpe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7259627"/>
            <a:chOff x="0" y="0"/>
            <a:chExt cx="1444978" cy="573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573600"/>
            </a:xfrm>
            <a:custGeom>
              <a:avLst/>
              <a:gdLst/>
              <a:ahLst/>
              <a:cxnLst/>
              <a:rect r="r" b="b" t="t" l="l"/>
              <a:pathLst>
                <a:path h="5736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573600"/>
                  </a:lnTo>
                  <a:lnTo>
                    <a:pt x="0" y="573600"/>
                  </a:lnTo>
                  <a:close/>
                </a:path>
              </a:pathLst>
            </a:custGeom>
            <a:blipFill>
              <a:blip r:embed="rId2"/>
              <a:stretch>
                <a:fillRect l="0" t="-33818" r="0" b="-3381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false" rot="0">
            <a:off x="-3713143" y="5204758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42094">
            <a:off x="10149876" y="9362227"/>
            <a:ext cx="10246049" cy="3092444"/>
          </a:xfrm>
          <a:custGeom>
            <a:avLst/>
            <a:gdLst/>
            <a:ahLst/>
            <a:cxnLst/>
            <a:rect r="r" b="b" t="t" l="l"/>
            <a:pathLst>
              <a:path h="3092444" w="10246049">
                <a:moveTo>
                  <a:pt x="0" y="3092444"/>
                </a:moveTo>
                <a:lnTo>
                  <a:pt x="10246048" y="3092444"/>
                </a:lnTo>
                <a:lnTo>
                  <a:pt x="10246048" y="0"/>
                </a:lnTo>
                <a:lnTo>
                  <a:pt x="0" y="0"/>
                </a:lnTo>
                <a:lnTo>
                  <a:pt x="0" y="30924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-609682">
            <a:off x="11307447" y="4472605"/>
            <a:ext cx="2376725" cy="2761065"/>
            <a:chOff x="0" y="0"/>
            <a:chExt cx="546608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40860" t="0" r="-78227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165996" y="4381809"/>
            <a:ext cx="2376725" cy="2761065"/>
            <a:chOff x="0" y="0"/>
            <a:chExt cx="546608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119087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494531">
            <a:off x="14792378" y="4381809"/>
            <a:ext cx="2376725" cy="2761065"/>
            <a:chOff x="0" y="0"/>
            <a:chExt cx="546608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2083" r="0" b="-2083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-190670">
            <a:off x="1347997" y="6015843"/>
            <a:ext cx="10868488" cy="907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3"/>
              </a:lnSpc>
            </a:pPr>
            <a:r>
              <a:rPr lang="en-US" sz="64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Following the Footsteps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7348" y="7555018"/>
            <a:ext cx="13427010" cy="1693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40"/>
              </a:lnSpc>
            </a:pPr>
            <a:r>
              <a:rPr lang="en-US" sz="12000">
                <a:solidFill>
                  <a:srgbClr val="FAB335"/>
                </a:solidFill>
                <a:latin typeface="The Seasons"/>
                <a:ea typeface="The Seasons"/>
                <a:cs typeface="The Seasons"/>
                <a:sym typeface="The Seasons"/>
              </a:rPr>
              <a:t>of the Holy Family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606742" y="8784483"/>
            <a:ext cx="3156713" cy="394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49"/>
              </a:lnSpc>
              <a:spcBef>
                <a:spcPct val="0"/>
              </a:spcBef>
            </a:pPr>
            <a:r>
              <a:rPr lang="en-US" sz="239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February 2025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31572" y="9385146"/>
            <a:ext cx="9348991" cy="39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33"/>
              </a:lnSpc>
              <a:spcBef>
                <a:spcPct val="0"/>
              </a:spcBef>
            </a:pPr>
            <a:r>
              <a:rPr lang="en-US" sz="230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"CITY OF A THOUSAND MINARETS"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8283084" y="8592913"/>
            <a:ext cx="2505598" cy="1409399"/>
          </a:xfrm>
          <a:custGeom>
            <a:avLst/>
            <a:gdLst/>
            <a:ahLst/>
            <a:cxnLst/>
            <a:rect r="r" b="b" t="t" l="l"/>
            <a:pathLst>
              <a:path h="1409399" w="2505598">
                <a:moveTo>
                  <a:pt x="0" y="0"/>
                </a:moveTo>
                <a:lnTo>
                  <a:pt x="2505598" y="0"/>
                </a:lnTo>
                <a:lnTo>
                  <a:pt x="2505598" y="1409399"/>
                </a:lnTo>
                <a:lnTo>
                  <a:pt x="0" y="14093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333569" y="9608229"/>
            <a:ext cx="2605832" cy="589892"/>
          </a:xfrm>
          <a:custGeom>
            <a:avLst/>
            <a:gdLst/>
            <a:ahLst/>
            <a:cxnLst/>
            <a:rect r="r" b="b" t="t" l="l"/>
            <a:pathLst>
              <a:path h="589892" w="2605832">
                <a:moveTo>
                  <a:pt x="0" y="0"/>
                </a:moveTo>
                <a:lnTo>
                  <a:pt x="2605832" y="0"/>
                </a:lnTo>
                <a:lnTo>
                  <a:pt x="2605832" y="589891"/>
                </a:lnTo>
                <a:lnTo>
                  <a:pt x="0" y="589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88" r="0" b="-4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27525" y="2580974"/>
            <a:ext cx="5369037" cy="3908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Day 1: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Departure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and Arrival</a:t>
            </a:r>
          </a:p>
          <a:p>
            <a:pPr algn="l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894090" y="3064687"/>
            <a:ext cx="6812435" cy="7096286"/>
          </a:xfrm>
          <a:custGeom>
            <a:avLst/>
            <a:gdLst/>
            <a:ahLst/>
            <a:cxnLst/>
            <a:rect r="r" b="b" t="t" l="l"/>
            <a:pathLst>
              <a:path h="7096286" w="6812435">
                <a:moveTo>
                  <a:pt x="0" y="0"/>
                </a:moveTo>
                <a:lnTo>
                  <a:pt x="6812435" y="0"/>
                </a:lnTo>
                <a:lnTo>
                  <a:pt x="6812435" y="7096286"/>
                </a:lnTo>
                <a:lnTo>
                  <a:pt x="0" y="70962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542621" y="4330318"/>
            <a:ext cx="5912336" cy="5083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7F9793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Welcome to Egypt!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Departure: From domestic airport.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Arrival to Hurghada:Welcome and assistance with visa processing.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Transfer to Cairo: Evening arrival, hotel check-in, and free time to rest.</a:t>
            </a:r>
          </a:p>
          <a:p>
            <a:pPr algn="l">
              <a:lnSpc>
                <a:spcPts val="3216"/>
              </a:lnSpc>
            </a:pPr>
          </a:p>
          <a:p>
            <a:pPr algn="l">
              <a:lnSpc>
                <a:spcPts val="3216"/>
              </a:lnSpc>
            </a:pPr>
          </a:p>
          <a:p>
            <a:pPr algn="l">
              <a:lnSpc>
                <a:spcPts val="3216"/>
              </a:lnSpc>
            </a:pPr>
          </a:p>
          <a:p>
            <a:pPr algn="l">
              <a:lnSpc>
                <a:spcPts val="3118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3460" y="4330138"/>
            <a:ext cx="8730540" cy="5827635"/>
          </a:xfrm>
          <a:custGeom>
            <a:avLst/>
            <a:gdLst/>
            <a:ahLst/>
            <a:cxnLst/>
            <a:rect r="r" b="b" t="t" l="l"/>
            <a:pathLst>
              <a:path h="5827635" w="8730540">
                <a:moveTo>
                  <a:pt x="0" y="0"/>
                </a:moveTo>
                <a:lnTo>
                  <a:pt x="8730540" y="0"/>
                </a:lnTo>
                <a:lnTo>
                  <a:pt x="8730540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" t="0" r="-3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99109" y="-487526"/>
            <a:ext cx="10554149" cy="10993906"/>
          </a:xfrm>
          <a:custGeom>
            <a:avLst/>
            <a:gdLst/>
            <a:ahLst/>
            <a:cxnLst/>
            <a:rect r="r" b="b" t="t" l="l"/>
            <a:pathLst>
              <a:path h="10993906" w="10554149">
                <a:moveTo>
                  <a:pt x="0" y="0"/>
                </a:moveTo>
                <a:lnTo>
                  <a:pt x="10554150" y="0"/>
                </a:lnTo>
                <a:lnTo>
                  <a:pt x="10554150" y="10993906"/>
                </a:lnTo>
                <a:lnTo>
                  <a:pt x="0" y="1099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33691" y="2553666"/>
            <a:ext cx="2925609" cy="1287268"/>
          </a:xfrm>
          <a:custGeom>
            <a:avLst/>
            <a:gdLst/>
            <a:ahLst/>
            <a:cxnLst/>
            <a:rect r="r" b="b" t="t" l="l"/>
            <a:pathLst>
              <a:path h="1287268" w="2925609">
                <a:moveTo>
                  <a:pt x="0" y="0"/>
                </a:moveTo>
                <a:lnTo>
                  <a:pt x="2925609" y="0"/>
                </a:lnTo>
                <a:lnTo>
                  <a:pt x="2925609" y="1287268"/>
                </a:lnTo>
                <a:lnTo>
                  <a:pt x="0" y="1287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34099" y="784734"/>
            <a:ext cx="9190621" cy="1094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El Mataria District: Visit the ancient plane tree of St. Virgin Mary.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Mostorod District: Church of St. Virgin Mary, where a spring miraculously appeared.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Afternoon: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National Egyptian Museum: Discover Egypt's rich history.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546F9A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Lunch: </a:t>
            </a: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Enjoy traditional Egyptian specialties.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Coptic Quarter: Tour the historic center.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Hanging Church: The oldest church in the district.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Church of St. Sergius and Bacchus: Built over the cave where the Holy Family stayed.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Roman Fortress of Babylon: Well-preserved ancient fortress.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Church of St. George: Large and beautiful church nearby.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Evening: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Saladin's Citadel: Impressive medieval fortress.</a:t>
            </a:r>
          </a:p>
          <a:p>
            <a:pPr algn="l" marL="604521" indent="-302261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Khan El-Khalili Bazaar: Dive into the vibrant market for authentic Egyptian handicrafts.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487331" y="4330138"/>
            <a:ext cx="596510" cy="592036"/>
          </a:xfrm>
          <a:custGeom>
            <a:avLst/>
            <a:gdLst/>
            <a:ahLst/>
            <a:cxnLst/>
            <a:rect r="r" b="b" t="t" l="l"/>
            <a:pathLst>
              <a:path h="592036" w="596510">
                <a:moveTo>
                  <a:pt x="0" y="0"/>
                </a:moveTo>
                <a:lnTo>
                  <a:pt x="596510" y="0"/>
                </a:lnTo>
                <a:lnTo>
                  <a:pt x="596510" y="592036"/>
                </a:lnTo>
                <a:lnTo>
                  <a:pt x="0" y="5920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82261" y="4023854"/>
            <a:ext cx="2960503" cy="1361831"/>
          </a:xfrm>
          <a:custGeom>
            <a:avLst/>
            <a:gdLst/>
            <a:ahLst/>
            <a:cxnLst/>
            <a:rect r="r" b="b" t="t" l="l"/>
            <a:pathLst>
              <a:path h="1361831" w="2960503">
                <a:moveTo>
                  <a:pt x="0" y="0"/>
                </a:moveTo>
                <a:lnTo>
                  <a:pt x="2960503" y="0"/>
                </a:lnTo>
                <a:lnTo>
                  <a:pt x="2960503" y="1361832"/>
                </a:lnTo>
                <a:lnTo>
                  <a:pt x="0" y="1361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6536" y="928843"/>
            <a:ext cx="5369037" cy="4679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Day 2: Exploring Cairo's Holy Sites</a:t>
            </a:r>
          </a:p>
          <a:p>
            <a:pPr algn="l" marL="1370726" indent="-685363" lvl="1">
              <a:lnSpc>
                <a:spcPts val="6094"/>
              </a:lnSpc>
              <a:buFont typeface="Arial"/>
              <a:buChar char="•"/>
            </a:pPr>
          </a:p>
          <a:p>
            <a:pPr algn="l" marL="0" indent="0" lvl="0">
              <a:lnSpc>
                <a:spcPts val="6094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55" r="0" b="-26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5107" y="-468963"/>
            <a:ext cx="9502893" cy="9898847"/>
          </a:xfrm>
          <a:custGeom>
            <a:avLst/>
            <a:gdLst/>
            <a:ahLst/>
            <a:cxnLst/>
            <a:rect r="r" b="b" t="t" l="l"/>
            <a:pathLst>
              <a:path h="9898847" w="9502893">
                <a:moveTo>
                  <a:pt x="0" y="0"/>
                </a:moveTo>
                <a:lnTo>
                  <a:pt x="9502893" y="0"/>
                </a:lnTo>
                <a:lnTo>
                  <a:pt x="9502893" y="9898847"/>
                </a:lnTo>
                <a:lnTo>
                  <a:pt x="0" y="989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6536" y="928843"/>
            <a:ext cx="5369037" cy="3908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Day 3: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Wadi El-Natrun Monasteries</a:t>
            </a: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9444335" y="155575"/>
            <a:ext cx="8184437" cy="805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 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Wadi El-Natrun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(by Bus): Visit the desert valley, a temporary home of the Holy Family.</a:t>
            </a:r>
          </a:p>
          <a:p>
            <a:pPr algn="l" marL="1403349" indent="-467783" lvl="2">
              <a:lnSpc>
                <a:spcPts val="4549"/>
              </a:lnSpc>
              <a:buFont typeface="Arial"/>
              <a:buChar char="⚬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Mon</a:t>
            </a: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asteries:</a:t>
            </a:r>
          </a:p>
          <a:p>
            <a:pPr algn="l" marL="2105023" indent="-526256" lvl="3">
              <a:lnSpc>
                <a:spcPts val="4549"/>
              </a:lnSpc>
              <a:buFont typeface="Arial"/>
              <a:buChar char="￭"/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Monastery of St. Bishoy</a:t>
            </a:r>
          </a:p>
          <a:p>
            <a:pPr algn="l" marL="2105023" indent="-526256" lvl="3">
              <a:lnSpc>
                <a:spcPts val="4549"/>
              </a:lnSpc>
              <a:buFont typeface="Arial"/>
              <a:buChar char="￭"/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onastery of Paramos</a:t>
            </a:r>
          </a:p>
          <a:p>
            <a:pPr algn="l" marL="2105023" indent="-526256" lvl="3">
              <a:lnSpc>
                <a:spcPts val="4549"/>
              </a:lnSpc>
              <a:buFont typeface="Arial"/>
              <a:buChar char="￭"/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Monastery of Our Lady of the Syrians</a:t>
            </a:r>
          </a:p>
          <a:p>
            <a:pPr algn="l" marL="2105023" indent="-526256" lvl="3">
              <a:lnSpc>
                <a:spcPts val="4549"/>
              </a:lnSpc>
              <a:buFont typeface="Arial"/>
              <a:buChar char="￭"/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onastery of St. Macarius (if open to the public).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Afternoon:</a:t>
            </a:r>
          </a:p>
          <a:p>
            <a:pPr algn="l" marL="1403349" indent="-467783" lvl="2">
              <a:lnSpc>
                <a:spcPts val="4549"/>
              </a:lnSpc>
              <a:buFont typeface="Arial"/>
              <a:buChar char="⚬"/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Return to Cairo: Fre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 time and relaxation at the hotel.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764926" y="-487526"/>
            <a:ext cx="9188333" cy="9571180"/>
          </a:xfrm>
          <a:custGeom>
            <a:avLst/>
            <a:gdLst/>
            <a:ahLst/>
            <a:cxnLst/>
            <a:rect r="r" b="b" t="t" l="l"/>
            <a:pathLst>
              <a:path h="9571180" w="9188333">
                <a:moveTo>
                  <a:pt x="0" y="0"/>
                </a:moveTo>
                <a:lnTo>
                  <a:pt x="9188333" y="0"/>
                </a:lnTo>
                <a:lnTo>
                  <a:pt x="9188333" y="9571180"/>
                </a:lnTo>
                <a:lnTo>
                  <a:pt x="0" y="95711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6536" y="3782159"/>
            <a:ext cx="5730599" cy="6356958"/>
          </a:xfrm>
          <a:custGeom>
            <a:avLst/>
            <a:gdLst/>
            <a:ahLst/>
            <a:cxnLst/>
            <a:rect r="r" b="b" t="t" l="l"/>
            <a:pathLst>
              <a:path h="6356958" w="5730599">
                <a:moveTo>
                  <a:pt x="0" y="0"/>
                </a:moveTo>
                <a:lnTo>
                  <a:pt x="5730598" y="0"/>
                </a:lnTo>
                <a:lnTo>
                  <a:pt x="573059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699" r="0" b="-969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962017" y="8332824"/>
            <a:ext cx="2706057" cy="1806293"/>
          </a:xfrm>
          <a:custGeom>
            <a:avLst/>
            <a:gdLst/>
            <a:ahLst/>
            <a:cxnLst/>
            <a:rect r="r" b="b" t="t" l="l"/>
            <a:pathLst>
              <a:path h="1806293" w="2706057">
                <a:moveTo>
                  <a:pt x="0" y="0"/>
                </a:moveTo>
                <a:lnTo>
                  <a:pt x="2706057" y="0"/>
                </a:lnTo>
                <a:lnTo>
                  <a:pt x="2706057" y="1806293"/>
                </a:lnTo>
                <a:lnTo>
                  <a:pt x="0" y="1806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86536" y="928843"/>
            <a:ext cx="5369037" cy="2365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Day 4: </a:t>
            </a:r>
          </a:p>
          <a:p>
            <a:pPr algn="l" marL="0" indent="0" lvl="0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Cairo's Hidden Gems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83637" y="643093"/>
            <a:ext cx="8184437" cy="1040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Garbage City: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Visit the neighborhood and the church of St. Simon the Garbageman.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Church of St. Mark: 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Located in a cave below St. Simon's church.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Afternoon: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Church of St. Mary in Maadi: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The oldest church in Egypt, site of a miraculous event.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Pyramids of Giza: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Visit the iconic pyramids and the Great Sphinx.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Camel or Horse Ride: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Optional activity at the pyramids.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Evening: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Journey to Minya Region: 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Arrive at Gabal al-Tayr, stay at The Holy Family Hotel with stunning views.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41616" y="-353453"/>
            <a:ext cx="10554149" cy="10993906"/>
          </a:xfrm>
          <a:custGeom>
            <a:avLst/>
            <a:gdLst/>
            <a:ahLst/>
            <a:cxnLst/>
            <a:rect r="r" b="b" t="t" l="l"/>
            <a:pathLst>
              <a:path h="10993906" w="10554149">
                <a:moveTo>
                  <a:pt x="0" y="0"/>
                </a:moveTo>
                <a:lnTo>
                  <a:pt x="10554149" y="0"/>
                </a:lnTo>
                <a:lnTo>
                  <a:pt x="10554149" y="10993906"/>
                </a:lnTo>
                <a:lnTo>
                  <a:pt x="0" y="10993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48090" y="7180778"/>
            <a:ext cx="5369037" cy="1845607"/>
          </a:xfrm>
          <a:custGeom>
            <a:avLst/>
            <a:gdLst/>
            <a:ahLst/>
            <a:cxnLst/>
            <a:rect r="r" b="b" t="t" l="l"/>
            <a:pathLst>
              <a:path h="1845607" w="5369037">
                <a:moveTo>
                  <a:pt x="0" y="0"/>
                </a:moveTo>
                <a:lnTo>
                  <a:pt x="5369037" y="0"/>
                </a:lnTo>
                <a:lnTo>
                  <a:pt x="5369037" y="1845607"/>
                </a:lnTo>
                <a:lnTo>
                  <a:pt x="0" y="1845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3627" y="3357207"/>
            <a:ext cx="6999333" cy="6185661"/>
          </a:xfrm>
          <a:custGeom>
            <a:avLst/>
            <a:gdLst/>
            <a:ahLst/>
            <a:cxnLst/>
            <a:rect r="r" b="b" t="t" l="l"/>
            <a:pathLst>
              <a:path h="6185661" w="6999333">
                <a:moveTo>
                  <a:pt x="0" y="0"/>
                </a:moveTo>
                <a:lnTo>
                  <a:pt x="6999333" y="0"/>
                </a:lnTo>
                <a:lnTo>
                  <a:pt x="6999333" y="6185661"/>
                </a:lnTo>
                <a:lnTo>
                  <a:pt x="0" y="6185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86536" y="928843"/>
            <a:ext cx="5369037" cy="3908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Day 5: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Minya's Sacred Sites</a:t>
            </a:r>
          </a:p>
          <a:p>
            <a:pPr algn="l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085852"/>
            <a:ext cx="7673837" cy="862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Church and Monastery of the Holy Virgin: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See the alleged imprint of Christ's hand.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Afternoon: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El Muharraq Monastery: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Guided tour by a local Coptic monk.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Evening: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Travel to Assiut: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Hotel check-in and relaxation.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99109" y="-487526"/>
            <a:ext cx="10554149" cy="10993906"/>
          </a:xfrm>
          <a:custGeom>
            <a:avLst/>
            <a:gdLst/>
            <a:ahLst/>
            <a:cxnLst/>
            <a:rect r="r" b="b" t="t" l="l"/>
            <a:pathLst>
              <a:path h="10993906" w="10554149">
                <a:moveTo>
                  <a:pt x="0" y="0"/>
                </a:moveTo>
                <a:lnTo>
                  <a:pt x="10554150" y="0"/>
                </a:lnTo>
                <a:lnTo>
                  <a:pt x="10554150" y="10993906"/>
                </a:lnTo>
                <a:lnTo>
                  <a:pt x="0" y="10993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676665"/>
            <a:ext cx="8797291" cy="3892801"/>
          </a:xfrm>
          <a:custGeom>
            <a:avLst/>
            <a:gdLst/>
            <a:ahLst/>
            <a:cxnLst/>
            <a:rect r="r" b="b" t="t" l="l"/>
            <a:pathLst>
              <a:path h="3892801" w="8797291">
                <a:moveTo>
                  <a:pt x="0" y="0"/>
                </a:moveTo>
                <a:lnTo>
                  <a:pt x="8797291" y="0"/>
                </a:lnTo>
                <a:lnTo>
                  <a:pt x="8797291" y="3892802"/>
                </a:lnTo>
                <a:lnTo>
                  <a:pt x="0" y="389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223079"/>
            <a:ext cx="6780698" cy="2365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Day 6: </a:t>
            </a:r>
          </a:p>
          <a:p>
            <a:pPr algn="l" marL="0" indent="0" lvl="0">
              <a:lnSpc>
                <a:spcPts val="6094"/>
              </a:lnSpc>
            </a:pPr>
            <a:r>
              <a:rPr lang="en-US" sz="6348">
                <a:solidFill>
                  <a:srgbClr val="004AAD"/>
                </a:solidFill>
                <a:latin typeface="The Seasons"/>
                <a:ea typeface="The Seasons"/>
                <a:cs typeface="The Seasons"/>
                <a:sym typeface="The Seasons"/>
              </a:rPr>
              <a:t>Durunka Monastery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300308" y="-247232"/>
            <a:ext cx="8305222" cy="633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 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Durunka Monastery: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Explore the extensive area and learn about its history.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Take in the stunning views, enjoy some refreshments, and then commence our return journey to Hurghada.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Afternoon: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Return to Hurghada:</a:t>
            </a:r>
            <a:r>
              <a:rPr lang="en-US" sz="3249">
                <a:solidFill>
                  <a:srgbClr val="545454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Arrive at the hotel in the evening.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6078" y="5647482"/>
            <a:ext cx="11061563" cy="5393920"/>
          </a:xfrm>
          <a:custGeom>
            <a:avLst/>
            <a:gdLst/>
            <a:ahLst/>
            <a:cxnLst/>
            <a:rect r="r" b="b" t="t" l="l"/>
            <a:pathLst>
              <a:path h="5393920" w="11061563">
                <a:moveTo>
                  <a:pt x="0" y="0"/>
                </a:moveTo>
                <a:lnTo>
                  <a:pt x="11061564" y="0"/>
                </a:lnTo>
                <a:lnTo>
                  <a:pt x="11061564" y="5393920"/>
                </a:lnTo>
                <a:lnTo>
                  <a:pt x="0" y="5393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794" r="0" b="-267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2428" y="3994059"/>
            <a:ext cx="9740181" cy="6034900"/>
          </a:xfrm>
          <a:custGeom>
            <a:avLst/>
            <a:gdLst/>
            <a:ahLst/>
            <a:cxnLst/>
            <a:rect r="r" b="b" t="t" l="l"/>
            <a:pathLst>
              <a:path h="6034900" w="9740181">
                <a:moveTo>
                  <a:pt x="0" y="0"/>
                </a:moveTo>
                <a:lnTo>
                  <a:pt x="9740180" y="0"/>
                </a:lnTo>
                <a:lnTo>
                  <a:pt x="9740180" y="6034900"/>
                </a:lnTo>
                <a:lnTo>
                  <a:pt x="0" y="6034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33" t="0" r="-403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1294965" cy="5647482"/>
          </a:xfrm>
          <a:custGeom>
            <a:avLst/>
            <a:gdLst/>
            <a:ahLst/>
            <a:cxnLst/>
            <a:rect r="r" b="b" t="t" l="l"/>
            <a:pathLst>
              <a:path h="5647482" w="11294965">
                <a:moveTo>
                  <a:pt x="0" y="0"/>
                </a:moveTo>
                <a:lnTo>
                  <a:pt x="11294965" y="0"/>
                </a:lnTo>
                <a:lnTo>
                  <a:pt x="11294965" y="5647482"/>
                </a:lnTo>
                <a:lnTo>
                  <a:pt x="0" y="56474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53143" y="614518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7: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Hurghada</a:t>
            </a:r>
          </a:p>
          <a:p>
            <a:pPr algn="l" marL="0" indent="0" lvl="0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195968" y="-341748"/>
            <a:ext cx="8041783" cy="8518776"/>
          </a:xfrm>
          <a:custGeom>
            <a:avLst/>
            <a:gdLst/>
            <a:ahLst/>
            <a:cxnLst/>
            <a:rect r="r" b="b" t="t" l="l"/>
            <a:pathLst>
              <a:path h="8518776" w="8041783">
                <a:moveTo>
                  <a:pt x="0" y="0"/>
                </a:moveTo>
                <a:lnTo>
                  <a:pt x="8041784" y="0"/>
                </a:lnTo>
                <a:lnTo>
                  <a:pt x="8041784" y="8518776"/>
                </a:lnTo>
                <a:lnTo>
                  <a:pt x="0" y="85187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107" t="-1559" r="-17291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294965" y="2710154"/>
            <a:ext cx="6217123" cy="3815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Relax and Enjoy!</a:t>
            </a:r>
          </a:p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Make the most of your last day in Hurghada.</a:t>
            </a:r>
          </a:p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(Enjoy the beach resort, go shopping, or take a walk around the city).</a:t>
            </a:r>
          </a:p>
          <a:p>
            <a:pPr algn="l">
              <a:lnSpc>
                <a:spcPts val="5002"/>
              </a:lnSpc>
            </a:pPr>
          </a:p>
          <a:p>
            <a:pPr algn="l">
              <a:lnSpc>
                <a:spcPts val="4862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433" r="0" b="-42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0697" y="643232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8: Departure</a:t>
            </a:r>
          </a:p>
          <a:p>
            <a:pPr algn="l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389278" y="73057"/>
            <a:ext cx="8041783" cy="8023193"/>
          </a:xfrm>
          <a:custGeom>
            <a:avLst/>
            <a:gdLst/>
            <a:ahLst/>
            <a:cxnLst/>
            <a:rect r="r" b="b" t="t" l="l"/>
            <a:pathLst>
              <a:path h="8023193" w="8041783">
                <a:moveTo>
                  <a:pt x="0" y="0"/>
                </a:moveTo>
                <a:lnTo>
                  <a:pt x="8041784" y="0"/>
                </a:lnTo>
                <a:lnTo>
                  <a:pt x="8041784" y="8023193"/>
                </a:lnTo>
                <a:lnTo>
                  <a:pt x="0" y="8023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07" t="-7832" r="-17291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54191" y="2996352"/>
            <a:ext cx="4505109" cy="1765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Hotel Check-out &amp; Transfer to the airport and depart from Hurghada.</a:t>
            </a:r>
          </a:p>
          <a:p>
            <a:pPr algn="l">
              <a:lnSpc>
                <a:spcPts val="4442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DAGfNXwhLKo</dc:identifier>
  <dcterms:modified xsi:type="dcterms:W3CDTF">2011-08-01T06:04:30Z</dcterms:modified>
  <cp:revision>1</cp:revision>
  <dc:title>Svata Rodina</dc:title>
</cp:coreProperties>
</file>